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1" r:id="rId4"/>
    <p:sldId id="1142" r:id="rId5"/>
    <p:sldId id="1148" r:id="rId6"/>
    <p:sldId id="1143" r:id="rId7"/>
    <p:sldId id="1144" r:id="rId8"/>
    <p:sldId id="1145" r:id="rId9"/>
    <p:sldId id="1146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84149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篇文章主要介绍了一种社会现象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即人们只顾低头玩手机而冷落身边的朋友或者家人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还论述了这种现象的危害。</a:t>
            </a:r>
            <a:endParaRPr lang="zh-CN" altLang="en-US" dirty="0"/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709" y="1340768"/>
            <a:ext cx="10806995" cy="143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1031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have the same experience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you’re talking to someone, they keep looking at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phones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called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phubbing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”—a mix of the words “phone” and “snubbing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不理睬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someone is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phubbing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 they’re using their phones to read the online news, check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查看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messages, play games and so on, but not focusing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talk or spending time with the people they’re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word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phubbing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first appeared in 2012, when fewer people had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smartphones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that most people have smartphones,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phubbing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common problem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13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0973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people agree that it’s not good to be focused on your phone when you’re spending time with another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expert William Hanson thinks so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Phubbing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no-no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plan to go out with friends, focus on them and not your friends on your phone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Studies find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phubbing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break your relationships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Phubbing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make people feel left 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被冷落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,and those who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phub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may become less kind and helpful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24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4848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 shows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phubbing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not good for us—but why do we do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might be because we are feeling bored 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might be because we are addicted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沉溺于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checking our phones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Whatever the reason may be,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phubbing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bad habit and can make us miss happy time with the people around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next time you’re spending time with a friend or family member, try and keep your phone out of your hand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71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1523" y="3933056"/>
            <a:ext cx="11485848" cy="2679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词义猜测题。根据文中第一段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“When you’re talking to someone, they keep looking at their phones. This is called ‘</a:t>
            </a:r>
            <a:r>
              <a:rPr lang="en-US" altLang="zh-CN" sz="23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phubbing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’—a mix of the words ‘phone’ and ‘snubbing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不理睬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’.”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可知当你和别人说话的时候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他们一直在看手机。这种现象被称为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sz="23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phubbing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低头一族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”——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“phone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手机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“snubbing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不理睬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两个词组合而成。因此一个女孩在家庭聚餐时查看手机也属于低头一族。故选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8186"/>
            <a:ext cx="11485848" cy="32106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The 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 that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be called “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phubbing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according to the passage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 is using his phone to play games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woman is feeling bored with her family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 is having fun with his friends around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girl is checking her phone at family dinner time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4916" y="927214"/>
            <a:ext cx="2830937" cy="36262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66615" y="8774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 smtClean="0"/>
              <a:t>D</a:t>
            </a:r>
            <a:endParaRPr lang="zh-CN" altLang="en-US" sz="2300" dirty="0"/>
          </a:p>
        </p:txBody>
      </p:sp>
    </p:spTree>
    <p:extLst>
      <p:ext uri="{BB962C8B-B14F-4D97-AF65-F5344CB8AC3E}">
        <p14:creationId xmlns:p14="http://schemas.microsoft.com/office/powerpoint/2010/main" val="3468121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1523" y="350100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细节理解题。根据文中第四段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Phubbing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make people</a:t>
            </a:r>
            <a:r>
              <a:rPr lang="en-US" altLang="zh-CN" b="1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 left out</a:t>
            </a:r>
            <a:r>
              <a:rPr lang="en-US" altLang="zh-CN" b="1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为固定搭配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感到被冷落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忽视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 who ‘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phub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’, may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 kind and helpful.”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低头族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的人可能会变得不那么友善和不那么乐于助人。故选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know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phubbing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might make people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passage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less focused on work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less kind and helpful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better relationship with family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happier time with friends around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6615" y="85537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  <p:pic>
        <p:nvPicPr>
          <p:cNvPr id="5" name="箭头右.eps" descr="id:2147488017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8975526" y="4020139"/>
            <a:ext cx="581521" cy="445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49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1523" y="3501008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细节理解题。根据文中第五段中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might be because we are feeling bored or worried. Or it might be because we</a:t>
            </a:r>
            <a:r>
              <a:rPr lang="en-US" altLang="zh-CN" b="1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addicted to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沉溺于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checking our phones.”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addicted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为固定搭配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沉迷于做某事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可知一些人很有可能是因为沉迷于查看手机而成低头族一员。故选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phub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probably because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passage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become phone experts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 some online games boring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addicted to checking their phones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ask them to look at phones often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6615" y="8553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  <p:pic>
        <p:nvPicPr>
          <p:cNvPr id="6" name="箭头右.eps" descr="id:21474880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447134" y="4581128"/>
            <a:ext cx="565150" cy="445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940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1523" y="329757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细节理解题。根据文章最后一段中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“So the next time you’re spending time with a friend or family member, try and keep your phone out of your hand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可知作者的建议是放下手机。故选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writer’s advice when with friends or family in the last paragraph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down the phone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phone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phone in hand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 time with family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6615" y="17380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42598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456</Words>
  <Application>Microsoft Office PowerPoint</Application>
  <PresentationFormat>自定义</PresentationFormat>
  <Paragraphs>39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451</cp:revision>
  <dcterms:created xsi:type="dcterms:W3CDTF">2020-11-06T05:24:00Z</dcterms:created>
  <dcterms:modified xsi:type="dcterms:W3CDTF">2025-09-17T14:15:28Z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